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3" r:id="rId1"/>
  </p:sldMasterIdLst>
  <p:notesMasterIdLst>
    <p:notesMasterId r:id="rId6"/>
  </p:notesMasterIdLst>
  <p:handoutMasterIdLst>
    <p:handoutMasterId r:id="rId7"/>
  </p:handoutMasterIdLst>
  <p:sldIdLst>
    <p:sldId id="257" r:id="rId2"/>
    <p:sldId id="261" r:id="rId3"/>
    <p:sldId id="262" r:id="rId4"/>
    <p:sldId id="263" r:id="rId5"/>
  </p:sldIdLst>
  <p:sldSz cx="12192000" cy="6858000"/>
  <p:notesSz cx="6858000" cy="9144000"/>
  <p:defaultTextStyle>
    <a:defPPr rtl="0">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notesViewPr>
    <p:cSldViewPr snapToGrid="0">
      <p:cViewPr varScale="1">
        <p:scale>
          <a:sx n="123" d="100"/>
          <a:sy n="123" d="100"/>
        </p:scale>
        <p:origin x="4974"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handoutMaster" Target="handoutMasters/handout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AA7418C-1A37-4630-8C30-B2836F55C532}" type="datetime1">
              <a:rPr lang="zh-TW" altLang="en-US" smtClean="0"/>
              <a:t>2020/5/25</a:t>
            </a:fld>
            <a:endParaRPr lang="en-US" dirty="0"/>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投影片編號預留位置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7ACF5E7-ACB0-497B-A8C6-F2E617B4631D}" type="slidenum">
              <a:rPr lang="en-US" smtClean="0"/>
              <a:t>‹#›</a:t>
            </a:fld>
            <a:endParaRPr lang="en-US"/>
          </a:p>
        </p:txBody>
      </p:sp>
    </p:spTree>
    <p:extLst>
      <p:ext uri="{BB962C8B-B14F-4D97-AF65-F5344CB8AC3E}">
        <p14:creationId xmlns:p14="http://schemas.microsoft.com/office/powerpoint/2010/main" val="1938533960"/>
      </p:ext>
    </p:extLst>
  </p:cSld>
  <p:clrMap bg1="lt1" tx1="dk1" bg2="lt2" tx2="dk2" accent1="accent1" accent2="accent2" accent3="accent3" accent4="accent4" accent5="accent5" accent6="accent6" hlink="hlink" folHlink="folHlink"/>
  <p:hf hdr="0" ftr="0"/>
</p:handoutMaster>
</file>

<file path=ppt/media/image1.jpe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預留位置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AB916EA9-9B8C-4B06-BBDB-07A75F4AF607}" type="datetime1">
              <a:rPr lang="zh-TW" altLang="en-US" smtClean="0"/>
              <a:t>2020/5/25</a:t>
            </a:fld>
            <a:endParaRPr 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備忘稿預留位置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tw"/>
              <a:t>按一下以編輯母片文字樣式</a:t>
            </a:r>
            <a:endParaRPr lang="en-US"/>
          </a:p>
          <a:p>
            <a:pPr lvl="1" rtl="0"/>
            <a:r>
              <a:rPr lang="zh-tw"/>
              <a:t>第二層</a:t>
            </a:r>
          </a:p>
          <a:p>
            <a:pPr lvl="2" rtl="0"/>
            <a:r>
              <a:rPr lang="zh-tw"/>
              <a:t>第三層</a:t>
            </a:r>
          </a:p>
          <a:p>
            <a:pPr lvl="3" rtl="0"/>
            <a:r>
              <a:rPr lang="zh-tw"/>
              <a:t>第四層</a:t>
            </a:r>
          </a:p>
          <a:p>
            <a:pPr lvl="4" rtl="0"/>
            <a:r>
              <a:rPr lang="zh-tw"/>
              <a:t>第五層</a:t>
            </a:r>
            <a:endParaRPr lang="en-US"/>
          </a:p>
        </p:txBody>
      </p:sp>
      <p:sp>
        <p:nvSpPr>
          <p:cNvPr id="6" name="頁尾預留位置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投影片編號預留位置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7A705E3-E620-489D-9973-6221209A4B3B}" type="slidenum">
              <a:rPr lang="en-US" smtClean="0"/>
              <a:t>‹#›</a:t>
            </a:fld>
            <a:endParaRPr lang="en-US"/>
          </a:p>
        </p:txBody>
      </p:sp>
    </p:spTree>
    <p:extLst>
      <p:ext uri="{BB962C8B-B14F-4D97-AF65-F5344CB8AC3E}">
        <p14:creationId xmlns:p14="http://schemas.microsoft.com/office/powerpoint/2010/main" val="3889581830"/>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useBgFill="1">
        <p:nvSpPr>
          <p:cNvPr id="10" name="矩形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矩形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矩形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群組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直線接點​​(S)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直線接點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直線接點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標題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icrosoft JhengHei UI" panose="020B0604030504040204" pitchFamily="34" charset="-120"/>
                <a:ea typeface="Microsoft JhengHei UI" panose="020B0604030504040204" pitchFamily="34" charset="-120"/>
                <a:cs typeface="+mn-cs"/>
              </a:defRPr>
            </a:lvl1pPr>
          </a:lstStyle>
          <a:p>
            <a:pPr rtl="0"/>
            <a:r>
              <a:rPr lang="zh-TW" altLang="en-US"/>
              <a:t>按一下以編輯母片標題樣式</a:t>
            </a:r>
            <a:endParaRPr lang="en-US" dirty="0"/>
          </a:p>
        </p:txBody>
      </p:sp>
      <p:sp>
        <p:nvSpPr>
          <p:cNvPr id="3" name="副標題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latin typeface="Microsoft JhengHei UI" panose="020B0604030504040204" pitchFamily="34" charset="-120"/>
                <a:ea typeface="Microsoft JhengHei UI" panose="020B0604030504040204" pitchFamily="34" charset="-120"/>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TW" altLang="en-US"/>
              <a:t>按一下以編輯母片子標題樣式</a:t>
            </a:r>
            <a:endParaRPr lang="en-US" dirty="0"/>
          </a:p>
        </p:txBody>
      </p:sp>
      <p:sp>
        <p:nvSpPr>
          <p:cNvPr id="20" name="日期版面配置區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icrosoft JhengHei UI" panose="020B0604030504040204" pitchFamily="34" charset="-120"/>
                <a:ea typeface="Microsoft JhengHei UI" panose="020B0604030504040204" pitchFamily="34" charset="-120"/>
              </a:defRPr>
            </a:lvl1pPr>
          </a:lstStyle>
          <a:p>
            <a:fld id="{4D9EAB54-90A7-4427-8D5D-1517AC1256FE}" type="datetime1">
              <a:rPr lang="zh-TW" altLang="en-US" smtClean="0"/>
              <a:t>2020/5/25</a:t>
            </a:fld>
            <a:endParaRPr lang="en-US" dirty="0"/>
          </a:p>
        </p:txBody>
      </p:sp>
      <p:sp>
        <p:nvSpPr>
          <p:cNvPr id="21" name="頁尾預留位置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endParaRPr lang="en-US" dirty="0"/>
          </a:p>
        </p:txBody>
      </p:sp>
      <p:sp>
        <p:nvSpPr>
          <p:cNvPr id="22" name="投影片編號預留位置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smtClean="0"/>
              <a:pPr/>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a:t>按一下以編輯母片標題樣式</a:t>
            </a:r>
            <a:endParaRPr lang="en-US" dirty="0"/>
          </a:p>
        </p:txBody>
      </p:sp>
      <p:sp>
        <p:nvSpPr>
          <p:cNvPr id="3" name="直排文字預留位置 2"/>
          <p:cNvSpPr>
            <a:spLocks noGrp="1"/>
          </p:cNvSpPr>
          <p:nvPr>
            <p:ph type="body" orient="vert" idx="1"/>
          </p:nvPr>
        </p:nvSpPr>
        <p:spPr/>
        <p:txBody>
          <a:bodyPr vert="eaVert" rtlCol="0"/>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日期版面配置區 3"/>
          <p:cNvSpPr>
            <a:spLocks noGrp="1"/>
          </p:cNvSpPr>
          <p:nvPr>
            <p:ph type="dt" sz="half" idx="10"/>
          </p:nvPr>
        </p:nvSpPr>
        <p:spPr/>
        <p:txBody>
          <a:bodyPr rtlCol="0"/>
          <a:lstStyle/>
          <a:p>
            <a:pPr rtl="0"/>
            <a:fld id="{0DE064CC-B997-463F-949D-526814740EEF}" type="datetime1">
              <a:rPr lang="zh-TW" altLang="en-US" smtClean="0"/>
              <a:t>2020/5/25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預留位置 5"/>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402332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991600" y="762000"/>
            <a:ext cx="2362200" cy="5257800"/>
          </a:xfrm>
        </p:spPr>
        <p:txBody>
          <a:bodyPr vert="eaVert" rtlCol="0"/>
          <a:lstStyle/>
          <a:p>
            <a:pPr rtl="0"/>
            <a:r>
              <a:rPr lang="zh-TW" altLang="en-US"/>
              <a:t>按一下以編輯母片標題樣式</a:t>
            </a:r>
            <a:endParaRPr lang="en-US" dirty="0"/>
          </a:p>
        </p:txBody>
      </p:sp>
      <p:sp>
        <p:nvSpPr>
          <p:cNvPr id="3" name="直排文字預留位置 2"/>
          <p:cNvSpPr>
            <a:spLocks noGrp="1"/>
          </p:cNvSpPr>
          <p:nvPr>
            <p:ph type="body" orient="vert" idx="1"/>
          </p:nvPr>
        </p:nvSpPr>
        <p:spPr>
          <a:xfrm>
            <a:off x="838200" y="762000"/>
            <a:ext cx="8077200" cy="5257800"/>
          </a:xfrm>
        </p:spPr>
        <p:txBody>
          <a:bodyPr vert="eaVert" rtlCol="0"/>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日期版面配置區 3"/>
          <p:cNvSpPr>
            <a:spLocks noGrp="1"/>
          </p:cNvSpPr>
          <p:nvPr>
            <p:ph type="dt" sz="half" idx="10"/>
          </p:nvPr>
        </p:nvSpPr>
        <p:spPr/>
        <p:txBody>
          <a:bodyPr rtlCol="0"/>
          <a:lstStyle/>
          <a:p>
            <a:pPr rtl="0"/>
            <a:fld id="{22128EAF-448F-42C4-BB03-9B0CC8E0C77B}" type="datetime1">
              <a:rPr lang="zh-TW" altLang="en-US" smtClean="0"/>
              <a:t>2020/5/25</a:t>
            </a:fld>
            <a:endParaRPr lang="en-US"/>
          </a:p>
        </p:txBody>
      </p:sp>
      <p:sp>
        <p:nvSpPr>
          <p:cNvPr id="5" name="頁尾版面配置區 4"/>
          <p:cNvSpPr>
            <a:spLocks noGrp="1"/>
          </p:cNvSpPr>
          <p:nvPr>
            <p:ph type="ftr" sz="quarter" idx="11"/>
          </p:nvPr>
        </p:nvSpPr>
        <p:spPr/>
        <p:txBody>
          <a:bodyPr rtlCol="0"/>
          <a:lstStyle/>
          <a:p>
            <a:pPr rtl="0"/>
            <a:endParaRPr lang="en-US"/>
          </a:p>
        </p:txBody>
      </p:sp>
      <p:sp>
        <p:nvSpPr>
          <p:cNvPr id="6" name="投影片編號預留位置 5"/>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151007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a:t>按一下以編輯母片標題樣式</a:t>
            </a:r>
            <a:endParaRPr lang="en-US" dirty="0"/>
          </a:p>
        </p:txBody>
      </p:sp>
      <p:sp>
        <p:nvSpPr>
          <p:cNvPr id="3" name="內容預留位置 2"/>
          <p:cNvSpPr>
            <a:spLocks noGrp="1"/>
          </p:cNvSpPr>
          <p:nvPr>
            <p:ph idx="1"/>
          </p:nvPr>
        </p:nvSpPr>
        <p:spPr/>
        <p:txBody>
          <a:bodyPr rtlCol="0"/>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日期版面配置區 3"/>
          <p:cNvSpPr>
            <a:spLocks noGrp="1"/>
          </p:cNvSpPr>
          <p:nvPr>
            <p:ph type="dt" sz="half" idx="10"/>
          </p:nvPr>
        </p:nvSpPr>
        <p:spPr/>
        <p:txBody>
          <a:bodyPr rtlCol="0"/>
          <a:lstStyle/>
          <a:p>
            <a:pPr rtl="0"/>
            <a:fld id="{CE847876-3A2B-49FA-B396-40048599C954}" type="datetime1">
              <a:rPr lang="zh-TW" altLang="en-US" smtClean="0"/>
              <a:t>2020/5/25</a:t>
            </a:fld>
            <a:endParaRPr lang="en-US"/>
          </a:p>
        </p:txBody>
      </p:sp>
      <p:sp>
        <p:nvSpPr>
          <p:cNvPr id="5" name="頁尾版面配置區 4"/>
          <p:cNvSpPr>
            <a:spLocks noGrp="1"/>
          </p:cNvSpPr>
          <p:nvPr>
            <p:ph type="ftr" sz="quarter" idx="11"/>
          </p:nvPr>
        </p:nvSpPr>
        <p:spPr/>
        <p:txBody>
          <a:bodyPr rtlCol="0"/>
          <a:lstStyle/>
          <a:p>
            <a:pPr rtl="0"/>
            <a:endParaRPr lang="en-US" dirty="0"/>
          </a:p>
        </p:txBody>
      </p:sp>
      <p:sp>
        <p:nvSpPr>
          <p:cNvPr id="6" name="投影片編號預留位置 5"/>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sp>
        <p:nvSpPr>
          <p:cNvPr id="15" name="矩形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useBgFill="1">
        <p:nvSpPr>
          <p:cNvPr id="23" name="矩形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矩形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矩形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標題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icrosoft JhengHei UI" panose="020B0604030504040204" pitchFamily="34" charset="-120"/>
                <a:ea typeface="Microsoft JhengHei UI" panose="020B0604030504040204" pitchFamily="34" charset="-120"/>
                <a:cs typeface="+mn-cs"/>
              </a:defRPr>
            </a:lvl1pPr>
          </a:lstStyle>
          <a:p>
            <a:pPr rtl="0"/>
            <a:r>
              <a:rPr lang="zh-TW" altLang="en-US"/>
              <a:t>按一下以編輯母片標題樣式</a:t>
            </a:r>
            <a:endParaRPr lang="en-US" dirty="0"/>
          </a:p>
        </p:txBody>
      </p:sp>
      <p:grpSp>
        <p:nvGrpSpPr>
          <p:cNvPr id="16" name="群組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直線接點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直線接點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直線接點​​(S)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文字預留位置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latin typeface="Microsoft JhengHei UI" panose="020B0604030504040204" pitchFamily="34" charset="-120"/>
                <a:ea typeface="Microsoft JhengHei UI" panose="020B0604030504040204" pitchFamily="34" charset="-120"/>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TW" altLang="en-US"/>
              <a:t>按一下以編輯母片文字樣式</a:t>
            </a:r>
          </a:p>
        </p:txBody>
      </p:sp>
      <p:sp>
        <p:nvSpPr>
          <p:cNvPr id="4" name="日期版面配置區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icrosoft JhengHei UI" panose="020B0604030504040204" pitchFamily="34" charset="-120"/>
                <a:ea typeface="Microsoft JhengHei UI" panose="020B0604030504040204" pitchFamily="34" charset="-120"/>
                <a:cs typeface="+mn-cs"/>
              </a:defRPr>
            </a:lvl1pPr>
          </a:lstStyle>
          <a:p>
            <a:fld id="{294347CA-4B58-4AEE-8DA6-4E2B096FC96F}" type="datetime1">
              <a:rPr lang="zh-TW" altLang="en-US" smtClean="0"/>
              <a:t>2020/5/25</a:t>
            </a:fld>
            <a:endParaRPr dirty="0"/>
          </a:p>
        </p:txBody>
      </p:sp>
      <p:sp>
        <p:nvSpPr>
          <p:cNvPr id="5" name="頁尾版面配置區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endParaRPr lang="en-US" dirty="0"/>
          </a:p>
        </p:txBody>
      </p:sp>
      <p:sp>
        <p:nvSpPr>
          <p:cNvPr id="6" name="投影片編號預留位置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smtClean="0"/>
              <a:pPr/>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8" name="標題 7"/>
          <p:cNvSpPr>
            <a:spLocks noGrp="1"/>
          </p:cNvSpPr>
          <p:nvPr>
            <p:ph type="title"/>
          </p:nvPr>
        </p:nvSpPr>
        <p:spPr/>
        <p:txBody>
          <a:bodyPr rtlCol="0"/>
          <a:lstStyle/>
          <a:p>
            <a:pPr rtl="0"/>
            <a:r>
              <a:rPr lang="zh-TW" altLang="en-US"/>
              <a:t>按一下以編輯母片標題樣式</a:t>
            </a:r>
            <a:endParaRPr lang="en-US" dirty="0"/>
          </a:p>
        </p:txBody>
      </p:sp>
      <p:sp>
        <p:nvSpPr>
          <p:cNvPr id="3" name="內容預留位置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內容預留位置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5" name="日期版面配置區 4"/>
          <p:cNvSpPr>
            <a:spLocks noGrp="1"/>
          </p:cNvSpPr>
          <p:nvPr>
            <p:ph type="dt" sz="half" idx="10"/>
          </p:nvPr>
        </p:nvSpPr>
        <p:spPr/>
        <p:txBody>
          <a:bodyPr rtlCol="0"/>
          <a:lstStyle/>
          <a:p>
            <a:pPr rtl="0"/>
            <a:fld id="{23CCF91B-17D2-4072-B2E9-D16F58DFD8EB}" type="datetime1">
              <a:rPr lang="zh-TW" altLang="en-US" smtClean="0"/>
              <a:t>2020/5/25</a:t>
            </a:fld>
            <a:endParaRPr lang="en-US"/>
          </a:p>
        </p:txBody>
      </p:sp>
      <p:sp>
        <p:nvSpPr>
          <p:cNvPr id="6" name="頁尾版面配置區 5"/>
          <p:cNvSpPr>
            <a:spLocks noGrp="1"/>
          </p:cNvSpPr>
          <p:nvPr>
            <p:ph type="ftr" sz="quarter" idx="11"/>
          </p:nvPr>
        </p:nvSpPr>
        <p:spPr/>
        <p:txBody>
          <a:bodyPr rtlCol="0"/>
          <a:lstStyle/>
          <a:p>
            <a:pPr rtl="0"/>
            <a:endParaRPr lang="en-US" dirty="0"/>
          </a:p>
        </p:txBody>
      </p:sp>
      <p:sp>
        <p:nvSpPr>
          <p:cNvPr id="7" name="投影片編號預留位置 6"/>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a:t>按一下以編輯母片標題樣式</a:t>
            </a:r>
            <a:endParaRPr lang="en-US" dirty="0"/>
          </a:p>
        </p:txBody>
      </p:sp>
      <p:sp>
        <p:nvSpPr>
          <p:cNvPr id="3" name="文字預留位置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a:t>按一下以編輯母片文字樣式</a:t>
            </a:r>
          </a:p>
        </p:txBody>
      </p:sp>
      <p:sp>
        <p:nvSpPr>
          <p:cNvPr id="4" name="內容預留位置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zh-tw" dirty="0"/>
          </a:p>
        </p:txBody>
      </p:sp>
      <p:sp>
        <p:nvSpPr>
          <p:cNvPr id="5" name="文字預留位置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TW" altLang="en-US"/>
              <a:t>按一下以編輯母片文字樣式</a:t>
            </a:r>
          </a:p>
        </p:txBody>
      </p:sp>
      <p:sp>
        <p:nvSpPr>
          <p:cNvPr id="6" name="內容預留位置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zh-tw"/>
          </a:p>
        </p:txBody>
      </p:sp>
      <p:sp>
        <p:nvSpPr>
          <p:cNvPr id="7" name="日期版面配置區 6"/>
          <p:cNvSpPr>
            <a:spLocks noGrp="1"/>
          </p:cNvSpPr>
          <p:nvPr>
            <p:ph type="dt" sz="half" idx="10"/>
          </p:nvPr>
        </p:nvSpPr>
        <p:spPr/>
        <p:txBody>
          <a:bodyPr rtlCol="0"/>
          <a:lstStyle/>
          <a:p>
            <a:pPr rtl="0"/>
            <a:fld id="{9651C41F-D9A3-457D-A3FA-0A5DBEF4266B}" type="datetime1">
              <a:rPr lang="zh-TW" altLang="en-US" smtClean="0"/>
              <a:t>2020/5/25</a:t>
            </a:fld>
            <a:endParaRPr lang="en-US" dirty="0"/>
          </a:p>
        </p:txBody>
      </p:sp>
      <p:sp>
        <p:nvSpPr>
          <p:cNvPr id="8" name="頁尾版面配置區 7"/>
          <p:cNvSpPr>
            <a:spLocks noGrp="1"/>
          </p:cNvSpPr>
          <p:nvPr>
            <p:ph type="ftr" sz="quarter" idx="11"/>
          </p:nvPr>
        </p:nvSpPr>
        <p:spPr/>
        <p:txBody>
          <a:bodyPr rtlCol="0"/>
          <a:lstStyle/>
          <a:p>
            <a:pPr rtl="0"/>
            <a:endParaRPr lang="en-US"/>
          </a:p>
        </p:txBody>
      </p:sp>
      <p:sp>
        <p:nvSpPr>
          <p:cNvPr id="9" name="投影片編號預留位置 8"/>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rtlCol="0"/>
          <a:lstStyle/>
          <a:p>
            <a:pPr rtl="0"/>
            <a:r>
              <a:rPr lang="zh-TW" altLang="en-US"/>
              <a:t>按一下以編輯母片標題樣式</a:t>
            </a:r>
            <a:endParaRPr lang="en-US" dirty="0"/>
          </a:p>
        </p:txBody>
      </p:sp>
      <p:sp>
        <p:nvSpPr>
          <p:cNvPr id="3" name="日期版面配置區 2"/>
          <p:cNvSpPr>
            <a:spLocks noGrp="1"/>
          </p:cNvSpPr>
          <p:nvPr>
            <p:ph type="dt" sz="half" idx="10"/>
          </p:nvPr>
        </p:nvSpPr>
        <p:spPr/>
        <p:txBody>
          <a:bodyPr rtlCol="0"/>
          <a:lstStyle/>
          <a:p>
            <a:pPr rtl="0"/>
            <a:fld id="{A33183BB-2861-4A80-80A6-2C9B82653C78}" type="datetime1">
              <a:rPr lang="zh-TW" altLang="en-US" smtClean="0"/>
              <a:t>2020/5/25</a:t>
            </a:fld>
            <a:endParaRPr lang="en-US"/>
          </a:p>
        </p:txBody>
      </p:sp>
      <p:sp>
        <p:nvSpPr>
          <p:cNvPr id="4" name="頁尾版面配置區 3"/>
          <p:cNvSpPr>
            <a:spLocks noGrp="1"/>
          </p:cNvSpPr>
          <p:nvPr>
            <p:ph type="ftr" sz="quarter" idx="11"/>
          </p:nvPr>
        </p:nvSpPr>
        <p:spPr/>
        <p:txBody>
          <a:bodyPr rtlCol="0"/>
          <a:lstStyle/>
          <a:p>
            <a:pPr rtl="0"/>
            <a:endParaRPr lang="en-US"/>
          </a:p>
        </p:txBody>
      </p:sp>
      <p:sp>
        <p:nvSpPr>
          <p:cNvPr id="5" name="投影片編號預留位置 4"/>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rtlCol="0"/>
          <a:lstStyle/>
          <a:p>
            <a:pPr rtl="0"/>
            <a:fld id="{956085DB-A18D-4659-BA29-412FA9C45839}" type="datetime1">
              <a:rPr lang="zh-TW" altLang="en-US" smtClean="0"/>
              <a:t>2020/5/25</a:t>
            </a:fld>
            <a:endParaRPr lang="en-US"/>
          </a:p>
        </p:txBody>
      </p:sp>
      <p:sp>
        <p:nvSpPr>
          <p:cNvPr id="3" name="頁尾版面配置區 2"/>
          <p:cNvSpPr>
            <a:spLocks noGrp="1"/>
          </p:cNvSpPr>
          <p:nvPr>
            <p:ph type="ftr" sz="quarter" idx="11"/>
          </p:nvPr>
        </p:nvSpPr>
        <p:spPr/>
        <p:txBody>
          <a:bodyPr rtlCol="0"/>
          <a:lstStyle/>
          <a:p>
            <a:pPr rtl="0"/>
            <a:endParaRPr lang="en-US"/>
          </a:p>
        </p:txBody>
      </p:sp>
      <p:sp>
        <p:nvSpPr>
          <p:cNvPr id="4" name="投影片編號預留位置 3"/>
          <p:cNvSpPr>
            <a:spLocks noGrp="1"/>
          </p:cNvSpPr>
          <p:nvPr>
            <p:ph type="sldNum" sz="quarter" idx="12"/>
          </p:nvPr>
        </p:nvSpPr>
        <p:spPr/>
        <p:txBody>
          <a:bodyPr rtlCol="0"/>
          <a:lstStyle/>
          <a:p>
            <a:pPr rtl="0"/>
            <a:fld id="{34B7E4EF-A1BD-40F4-AB7B-04F084DD991D}" type="slidenum">
              <a:rPr lang="en-US" smtClean="0"/>
              <a:t>‹#›</a:t>
            </a:fld>
            <a:endParaRPr lang="en-US"/>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矩形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標題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icrosoft JhengHei UI" panose="020B0604030504040204" pitchFamily="34" charset="-120"/>
                <a:ea typeface="Microsoft JhengHei UI" panose="020B0604030504040204" pitchFamily="34" charset="-120"/>
                <a:cs typeface="+mn-cs"/>
              </a:defRPr>
            </a:lvl1pPr>
          </a:lstStyle>
          <a:p>
            <a:pPr rtl="0"/>
            <a:r>
              <a:rPr lang="zh-TW" altLang="en-US"/>
              <a:t>按一下以編輯母片標題樣式</a:t>
            </a:r>
            <a:endParaRPr lang="en-US" dirty="0"/>
          </a:p>
        </p:txBody>
      </p:sp>
      <p:sp>
        <p:nvSpPr>
          <p:cNvPr id="3" name="內容預留位置 2"/>
          <p:cNvSpPr>
            <a:spLocks noGrp="1"/>
          </p:cNvSpPr>
          <p:nvPr>
            <p:ph idx="1"/>
          </p:nvPr>
        </p:nvSpPr>
        <p:spPr>
          <a:xfrm>
            <a:off x="685800" y="609600"/>
            <a:ext cx="6858000" cy="5334000"/>
          </a:xfrm>
        </p:spPr>
        <p:txBody>
          <a:bodyPr rtlCol="0"/>
          <a:lstStyle>
            <a:lvl1pPr>
              <a:defRPr sz="1900">
                <a:latin typeface="Microsoft JhengHei UI" panose="020B0604030504040204" pitchFamily="34" charset="-120"/>
                <a:ea typeface="Microsoft JhengHei UI" panose="020B0604030504040204" pitchFamily="34" charset="-120"/>
              </a:defRPr>
            </a:lvl1pPr>
            <a:lvl2pPr>
              <a:defRPr sz="1600">
                <a:latin typeface="Microsoft JhengHei UI" panose="020B0604030504040204" pitchFamily="34" charset="-120"/>
                <a:ea typeface="Microsoft JhengHei UI" panose="020B0604030504040204" pitchFamily="34" charset="-120"/>
              </a:defRPr>
            </a:lvl2pPr>
            <a:lvl3pPr>
              <a:defRPr sz="1400">
                <a:latin typeface="Microsoft JhengHei UI" panose="020B0604030504040204" pitchFamily="34" charset="-120"/>
                <a:ea typeface="Microsoft JhengHei UI" panose="020B0604030504040204" pitchFamily="34" charset="-120"/>
              </a:defRPr>
            </a:lvl3pPr>
            <a:lvl4pPr>
              <a:defRPr sz="1400">
                <a:latin typeface="Microsoft JhengHei UI" panose="020B0604030504040204" pitchFamily="34" charset="-120"/>
                <a:ea typeface="Microsoft JhengHei UI" panose="020B0604030504040204" pitchFamily="34" charset="-120"/>
              </a:defRPr>
            </a:lvl4pPr>
            <a:lvl5pPr>
              <a:defRPr sz="1400">
                <a:latin typeface="Microsoft JhengHei UI" panose="020B0604030504040204" pitchFamily="34" charset="-120"/>
                <a:ea typeface="Microsoft JhengHei UI" panose="020B0604030504040204" pitchFamily="34" charset="-120"/>
              </a:defRPr>
            </a:lvl5pPr>
            <a:lvl6pPr>
              <a:defRPr sz="1400"/>
            </a:lvl6pPr>
            <a:lvl7pPr>
              <a:defRPr sz="1400"/>
            </a:lvl7pPr>
            <a:lvl8pPr>
              <a:defRPr sz="1400"/>
            </a:lvl8pPr>
            <a:lvl9pPr>
              <a:defRPr sz="1400"/>
            </a:lvl9pPr>
          </a:lstStyle>
          <a:p>
            <a:pPr lvl="0" rtl="0"/>
            <a:r>
              <a:rPr lang="zh-TW" altLang="en-US"/>
              <a:t>按一下以編輯母片文字樣式</a:t>
            </a:r>
          </a:p>
          <a:p>
            <a:pPr lvl="1" rtl="0"/>
            <a:r>
              <a:rPr lang="zh-TW" altLang="en-US"/>
              <a:t>第二層</a:t>
            </a:r>
          </a:p>
          <a:p>
            <a:pPr lvl="2" rtl="0"/>
            <a:r>
              <a:rPr lang="zh-TW" altLang="en-US"/>
              <a:t>第三層</a:t>
            </a:r>
          </a:p>
          <a:p>
            <a:pPr lvl="3" rtl="0"/>
            <a:r>
              <a:rPr lang="zh-TW" altLang="en-US"/>
              <a:t>第四層</a:t>
            </a:r>
          </a:p>
          <a:p>
            <a:pPr lvl="4" rtl="0"/>
            <a:r>
              <a:rPr lang="zh-TW" altLang="en-US"/>
              <a:t>第五層</a:t>
            </a:r>
            <a:endParaRPr lang="en-US" dirty="0"/>
          </a:p>
        </p:txBody>
      </p:sp>
      <p:sp>
        <p:nvSpPr>
          <p:cNvPr id="4" name="文字預留位置 3"/>
          <p:cNvSpPr>
            <a:spLocks noGrp="1"/>
          </p:cNvSpPr>
          <p:nvPr>
            <p:ph type="body" sz="half" idx="2"/>
          </p:nvPr>
        </p:nvSpPr>
        <p:spPr>
          <a:xfrm>
            <a:off x="8458200" y="2336800"/>
            <a:ext cx="3161963" cy="3606800"/>
          </a:xfrm>
        </p:spPr>
        <p:txBody>
          <a:bodyPr rtlCol="0">
            <a:normAutofit/>
          </a:bodyPr>
          <a:lstStyle>
            <a:lvl1pPr marL="0" indent="0">
              <a:lnSpc>
                <a:spcPct val="110000"/>
              </a:lnSpc>
              <a:spcBef>
                <a:spcPts val="800"/>
              </a:spcBef>
              <a:buNone/>
              <a:defRPr sz="1800">
                <a:solidFill>
                  <a:schemeClr val="tx1"/>
                </a:solidFill>
                <a:latin typeface="Microsoft JhengHei UI" panose="020B0604030504040204" pitchFamily="34" charset="-120"/>
                <a:ea typeface="Microsoft JhengHei UI" panose="020B0604030504040204" pitchFamily="34" charset="-12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a:t>按一下以編輯母片文字樣式</a:t>
            </a:r>
          </a:p>
        </p:txBody>
      </p:sp>
      <p:sp>
        <p:nvSpPr>
          <p:cNvPr id="8" name="日期版面配置區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453BEA6C-00E9-40EA-A338-3A3492325C3F}" type="datetime1">
              <a:rPr lang="zh-TW" altLang="en-US" smtClean="0"/>
              <a:t>2020/5/25</a:t>
            </a:fld>
            <a:endParaRPr lang="en-US" dirty="0"/>
          </a:p>
        </p:txBody>
      </p:sp>
      <p:sp>
        <p:nvSpPr>
          <p:cNvPr id="9" name="頁尾版面配置區 8"/>
          <p:cNvSpPr>
            <a:spLocks noGrp="1"/>
          </p:cNvSpPr>
          <p:nvPr>
            <p:ph type="ftr" sz="quarter" idx="11"/>
          </p:nvPr>
        </p:nvSpPr>
        <p:spPr>
          <a:xfrm>
            <a:off x="685801" y="6035040"/>
            <a:ext cx="4584700" cy="365760"/>
          </a:xfrm>
        </p:spPr>
        <p:txBody>
          <a:bodyPr rtlCol="0"/>
          <a:lstStyle>
            <a:lvl1pPr algn="l">
              <a:defRPr/>
            </a:lvl1pPr>
          </a:lstStyle>
          <a:p>
            <a:pPr rtl="0"/>
            <a:endParaRPr lang="en-US" dirty="0"/>
          </a:p>
        </p:txBody>
      </p:sp>
      <p:sp>
        <p:nvSpPr>
          <p:cNvPr id="11" name="投影片編號版面配置區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圖片版面配置區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TW" altLang="en-US"/>
              <a:t>按一下圖示以新增圖片</a:t>
            </a:r>
            <a:endParaRPr lang="en-US" dirty="0"/>
          </a:p>
        </p:txBody>
      </p:sp>
      <p:sp>
        <p:nvSpPr>
          <p:cNvPr id="5" name="日期版面配置區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latin typeface="Microsoft JhengHei UI" panose="020B0604030504040204" pitchFamily="34" charset="-120"/>
                <a:ea typeface="Microsoft JhengHei UI" panose="020B0604030504040204" pitchFamily="34" charset="-120"/>
              </a:defRPr>
            </a:lvl1pPr>
          </a:lstStyle>
          <a:p>
            <a:fld id="{0827CC67-2DD7-42FE-B417-D6036783A853}" type="datetime1">
              <a:rPr lang="zh-TW" altLang="en-US" smtClean="0"/>
              <a:t>2020/5/25</a:t>
            </a:fld>
            <a:endParaRPr lang="en-US" dirty="0"/>
          </a:p>
        </p:txBody>
      </p:sp>
      <p:sp>
        <p:nvSpPr>
          <p:cNvPr id="6" name="頁尾版面配置區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icrosoft JhengHei UI" panose="020B0604030504040204" pitchFamily="34" charset="-120"/>
                <a:ea typeface="Microsoft JhengHei UI" panose="020B0604030504040204" pitchFamily="34" charset="-120"/>
                <a:cs typeface="+mn-cs"/>
              </a:defRPr>
            </a:lvl1pPr>
          </a:lstStyle>
          <a:p>
            <a:pPr algn="l"/>
            <a:endParaRPr lang="zh-TW" altLang="en-US" dirty="0"/>
          </a:p>
        </p:txBody>
      </p:sp>
      <p:sp>
        <p:nvSpPr>
          <p:cNvPr id="7" name="投影片編號版面配置區 6"/>
          <p:cNvSpPr>
            <a:spLocks noGrp="1"/>
          </p:cNvSpPr>
          <p:nvPr>
            <p:ph type="sldNum" sz="quarter" idx="12"/>
          </p:nvPr>
        </p:nvSpPr>
        <p:spPr>
          <a:xfrm>
            <a:off x="10396728" y="6035040"/>
            <a:ext cx="1225296" cy="365760"/>
          </a:xfrm>
        </p:spPr>
        <p:txBody>
          <a:bodyPr rtlCol="0"/>
          <a:lstStyle/>
          <a:p>
            <a:pPr rtl="0"/>
            <a:fld id="{34B7E4EF-A1BD-40F4-AB7B-04F084DD991D}" type="slidenum">
              <a:rPr lang="en-US" smtClean="0"/>
              <a:t>‹#›</a:t>
            </a:fld>
            <a:endParaRPr lang="en-US" dirty="0"/>
          </a:p>
        </p:txBody>
      </p:sp>
      <p:sp>
        <p:nvSpPr>
          <p:cNvPr id="12" name="矩形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標題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zh-TW" altLang="en-US"/>
              <a:t>按一下以編輯母片標題樣式</a:t>
            </a:r>
            <a:endParaRPr lang="en-US" dirty="0"/>
          </a:p>
        </p:txBody>
      </p:sp>
      <p:sp>
        <p:nvSpPr>
          <p:cNvPr id="4" name="文字預留位置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TW" altLang="en-US"/>
              <a:t>按一下以編輯母片文字樣式</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矩形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7" name="矩形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矩形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標題預留位置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zh-tw" dirty="0"/>
              <a:t>按一下以編輯母片標題樣式</a:t>
            </a:r>
            <a:endParaRPr lang="en-US" dirty="0"/>
          </a:p>
        </p:txBody>
      </p:sp>
      <p:sp>
        <p:nvSpPr>
          <p:cNvPr id="3" name="文字預留位置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zh-tw"/>
              <a:t>按一下以編輯母片文字樣式</a:t>
            </a:r>
          </a:p>
          <a:p>
            <a:pPr lvl="1" rtl="0"/>
            <a:r>
              <a:rPr lang="zh-tw"/>
              <a:t>第二層</a:t>
            </a:r>
          </a:p>
          <a:p>
            <a:pPr lvl="2" rtl="0"/>
            <a:r>
              <a:rPr lang="zh-tw"/>
              <a:t>第三層</a:t>
            </a:r>
          </a:p>
          <a:p>
            <a:pPr lvl="3" rtl="0"/>
            <a:r>
              <a:rPr lang="zh-tw"/>
              <a:t>第四層</a:t>
            </a:r>
          </a:p>
          <a:p>
            <a:pPr lvl="4" rtl="0"/>
            <a:r>
              <a:rPr lang="zh-tw"/>
              <a:t>第五層</a:t>
            </a:r>
            <a:endParaRPr lang="en-US" dirty="0"/>
          </a:p>
        </p:txBody>
      </p:sp>
      <p:sp>
        <p:nvSpPr>
          <p:cNvPr id="4" name="日期版面配置區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stStyle>
          <a:p>
            <a:fld id="{46C11105-4E24-4682-A6F5-E2BADE4D0872}" type="datetime1">
              <a:rPr lang="zh-TW" altLang="en-US" smtClean="0"/>
              <a:t>2020/5/25</a:t>
            </a:fld>
            <a:endParaRPr lang="en-US" dirty="0"/>
          </a:p>
        </p:txBody>
      </p:sp>
      <p:sp>
        <p:nvSpPr>
          <p:cNvPr id="5" name="頁尾預留位置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latin typeface="Microsoft JhengHei UI" panose="020B0604030504040204" pitchFamily="34" charset="-120"/>
                <a:ea typeface="Microsoft JhengHei UI" panose="020B0604030504040204" pitchFamily="34" charset="-120"/>
              </a:defRPr>
            </a:lvl1pPr>
          </a:lstStyle>
          <a:p>
            <a:endParaRPr lang="en-US" dirty="0"/>
          </a:p>
        </p:txBody>
      </p:sp>
      <p:sp>
        <p:nvSpPr>
          <p:cNvPr id="6" name="投影片編號版面配置區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latin typeface="Microsoft JhengHei UI" panose="020B0604030504040204" pitchFamily="34" charset="-120"/>
                <a:ea typeface="Microsoft JhengHei UI" panose="020B0604030504040204" pitchFamily="34" charset="-120"/>
              </a:defRPr>
            </a:lvl1pPr>
          </a:lstStyle>
          <a:p>
            <a:fld id="{34B7E4EF-A1BD-40F4-AB7B-04F084DD991D}" type="slidenum">
              <a:rPr lang="en-US" smtClean="0"/>
              <a:pPr/>
              <a:t>‹#›</a:t>
            </a:fld>
            <a:endParaRPr lang="en-US"/>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 id="2147483664" r:id="rId10"/>
    <p:sldLayoutId id="2147483666" r:id="rId11"/>
  </p:sldLayoutIdLst>
  <p:hf sldNum="0" hdr="0" ftr="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icrosoft JhengHei UI" panose="020B0604030504040204" pitchFamily="34" charset="-120"/>
          <a:ea typeface="Microsoft JhengHei UI" panose="020B0604030504040204" pitchFamily="34" charset="-120"/>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icrosoft JhengHei UI" panose="020B0604030504040204" pitchFamily="34" charset="-120"/>
          <a:ea typeface="Microsoft JhengHei UI" panose="020B0604030504040204" pitchFamily="34" charset="-120"/>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icrosoft JhengHei UI" panose="020B0604030504040204" pitchFamily="34" charset="-120"/>
          <a:ea typeface="Microsoft JhengHei UI" panose="020B0604030504040204" pitchFamily="34" charset="-120"/>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icrosoft JhengHei UI" panose="020B0604030504040204" pitchFamily="34" charset="-120"/>
          <a:ea typeface="Microsoft JhengHei UI" panose="020B0604030504040204" pitchFamily="34" charset="-120"/>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圖片 5" descr="標誌特寫&#10;&#10;自動產生的描述">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r="-1"/>
          <a:stretch/>
        </p:blipFill>
        <p:spPr>
          <a:xfrm>
            <a:off x="20" y="10"/>
            <a:ext cx="12191979" cy="6857990"/>
          </a:xfrm>
          <a:prstGeom prst="rect">
            <a:avLst/>
          </a:prstGeom>
        </p:spPr>
      </p:pic>
      <p:sp>
        <p:nvSpPr>
          <p:cNvPr id="82" name="矩形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矩形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標題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rtlCol="0">
            <a:normAutofit/>
          </a:bodyPr>
          <a:lstStyle/>
          <a:p>
            <a:pPr rtl="0"/>
            <a:r>
              <a:rPr lang="en-US" altLang="zh-TW" sz="4400" dirty="0">
                <a:solidFill>
                  <a:schemeClr val="tx1"/>
                </a:solidFill>
              </a:rPr>
              <a:t>RWD</a:t>
            </a:r>
            <a:r>
              <a:rPr lang="zh-TW" altLang="en-US" sz="4400" dirty="0">
                <a:solidFill>
                  <a:schemeClr val="tx1"/>
                </a:solidFill>
              </a:rPr>
              <a:t>網頁</a:t>
            </a:r>
            <a:endParaRPr lang="zh-tw" sz="4400" dirty="0">
              <a:solidFill>
                <a:schemeClr val="tx1"/>
              </a:solidFill>
            </a:endParaRPr>
          </a:p>
        </p:txBody>
      </p:sp>
      <p:sp>
        <p:nvSpPr>
          <p:cNvPr id="3" name="副標題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rtlCol="0">
            <a:normAutofit/>
          </a:bodyPr>
          <a:lstStyle/>
          <a:p>
            <a:pPr rtl="0">
              <a:spcAft>
                <a:spcPts val="600"/>
              </a:spcAft>
            </a:pPr>
            <a:r>
              <a:rPr lang="zh-TW" altLang="en-US" dirty="0">
                <a:solidFill>
                  <a:schemeClr val="tx1"/>
                </a:solidFill>
              </a:rPr>
              <a:t>資工二 </a:t>
            </a:r>
            <a:r>
              <a:rPr lang="en-US" altLang="zh-TW" dirty="0">
                <a:solidFill>
                  <a:schemeClr val="tx1"/>
                </a:solidFill>
              </a:rPr>
              <a:t>107590010</a:t>
            </a:r>
            <a:r>
              <a:rPr lang="zh-TW" altLang="en-US" dirty="0">
                <a:solidFill>
                  <a:schemeClr val="tx1"/>
                </a:solidFill>
              </a:rPr>
              <a:t> 洪平彥</a:t>
            </a:r>
            <a:endParaRPr lang="zh-tw" dirty="0">
              <a:solidFill>
                <a:schemeClr val="tx1"/>
              </a:solidFill>
            </a:endParaRP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A4919D0-F177-4BBA-9A0B-DBA69E2ED764}"/>
              </a:ext>
            </a:extLst>
          </p:cNvPr>
          <p:cNvSpPr>
            <a:spLocks noGrp="1"/>
          </p:cNvSpPr>
          <p:nvPr>
            <p:ph type="title"/>
          </p:nvPr>
        </p:nvSpPr>
        <p:spPr>
          <a:xfrm>
            <a:off x="6165908" y="375305"/>
            <a:ext cx="5652568" cy="6107390"/>
          </a:xfrm>
        </p:spPr>
        <p:txBody>
          <a:bodyPr rtlCol="0">
            <a:normAutofit/>
          </a:bodyPr>
          <a:lstStyle/>
          <a:p>
            <a:pPr rtl="0"/>
            <a:r>
              <a:rPr lang="zh-TW" altLang="en-US" sz="2000" dirty="0"/>
              <a:t>此大小為正常的瀏覽器寬度，所以導覽列的內容不需要縮小成漢堡選單，搜尋欄寬度也不需要縮小，網頁的排版也不需要多做改變，並把焦點圖片的大小設成最大，讓使用者一眼就能看到整個網頁的焦點，不管是在設計還是閱讀方面都有良好的效果。</a:t>
            </a:r>
            <a:endParaRPr lang="zh-tw" sz="2000" dirty="0"/>
          </a:p>
        </p:txBody>
      </p:sp>
      <p:pic>
        <p:nvPicPr>
          <p:cNvPr id="7" name="內容版面配置區 6">
            <a:extLst>
              <a:ext uri="{FF2B5EF4-FFF2-40B4-BE49-F238E27FC236}">
                <a16:creationId xmlns:a16="http://schemas.microsoft.com/office/drawing/2014/main" id="{73BE7AC3-ADC5-49E3-9DF1-BFD60D7D710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3524" y="375305"/>
            <a:ext cx="5792384" cy="6120698"/>
          </a:xfrm>
        </p:spPr>
      </p:pic>
    </p:spTree>
    <p:extLst>
      <p:ext uri="{BB962C8B-B14F-4D97-AF65-F5344CB8AC3E}">
        <p14:creationId xmlns:p14="http://schemas.microsoft.com/office/powerpoint/2010/main" val="183243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A4919D0-F177-4BBA-9A0B-DBA69E2ED764}"/>
              </a:ext>
            </a:extLst>
          </p:cNvPr>
          <p:cNvSpPr>
            <a:spLocks noGrp="1"/>
          </p:cNvSpPr>
          <p:nvPr>
            <p:ph type="title"/>
          </p:nvPr>
        </p:nvSpPr>
        <p:spPr>
          <a:xfrm>
            <a:off x="6165908" y="375305"/>
            <a:ext cx="5652568" cy="6107390"/>
          </a:xfrm>
        </p:spPr>
        <p:txBody>
          <a:bodyPr rtlCol="0">
            <a:normAutofit/>
          </a:bodyPr>
          <a:lstStyle/>
          <a:p>
            <a:pPr rtl="0"/>
            <a:r>
              <a:rPr lang="zh-TW" altLang="en-US" sz="2000" dirty="0"/>
              <a:t>此為寬度</a:t>
            </a:r>
            <a:r>
              <a:rPr lang="en-US" altLang="zh-TW" sz="2000" dirty="0"/>
              <a:t>768PX</a:t>
            </a:r>
            <a:r>
              <a:rPr lang="zh-TW" altLang="en-US" sz="2000" dirty="0"/>
              <a:t>的網頁，使用此寬度的使用者大多是使用平板電腦來閱讀，因此將導覽列縮小成漢堡選單，讓使用者在使用觸控螢幕時能夠有更好的體驗，而網頁內容排版就沒有多做改變，只有略為縮小寬度。</a:t>
            </a:r>
            <a:endParaRPr lang="zh-tw" sz="2000" dirty="0"/>
          </a:p>
        </p:txBody>
      </p:sp>
      <p:pic>
        <p:nvPicPr>
          <p:cNvPr id="6" name="內容版面配置區 5">
            <a:extLst>
              <a:ext uri="{FF2B5EF4-FFF2-40B4-BE49-F238E27FC236}">
                <a16:creationId xmlns:a16="http://schemas.microsoft.com/office/drawing/2014/main" id="{311A7718-6E9A-4C9D-8DC7-E3DF3344F9B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55036" y="368711"/>
            <a:ext cx="3686748" cy="6120578"/>
          </a:xfrm>
        </p:spPr>
      </p:pic>
    </p:spTree>
    <p:extLst>
      <p:ext uri="{BB962C8B-B14F-4D97-AF65-F5344CB8AC3E}">
        <p14:creationId xmlns:p14="http://schemas.microsoft.com/office/powerpoint/2010/main" val="4080298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A4919D0-F177-4BBA-9A0B-DBA69E2ED764}"/>
              </a:ext>
            </a:extLst>
          </p:cNvPr>
          <p:cNvSpPr>
            <a:spLocks noGrp="1"/>
          </p:cNvSpPr>
          <p:nvPr>
            <p:ph type="title"/>
          </p:nvPr>
        </p:nvSpPr>
        <p:spPr>
          <a:xfrm>
            <a:off x="6165908" y="375305"/>
            <a:ext cx="5652568" cy="6107390"/>
          </a:xfrm>
        </p:spPr>
        <p:txBody>
          <a:bodyPr rtlCol="0">
            <a:normAutofit/>
          </a:bodyPr>
          <a:lstStyle/>
          <a:p>
            <a:pPr rtl="0"/>
            <a:r>
              <a:rPr lang="zh-TW" altLang="en-US" sz="2000" dirty="0"/>
              <a:t>此為使用手機閱讀網頁的排版樣式，現代手機板的網頁主流的排版樣式都是使用由上到下一整行的排版方式，不但方便閱讀，內容也不會有被壓縮的情況發生，而導覽列也像平板電腦的閱讀模式一樣，使用漢堡選單使得內容更</a:t>
            </a:r>
            <a:r>
              <a:rPr lang="zh-TW" altLang="en-US" sz="2000"/>
              <a:t>符合手機的螢幕</a:t>
            </a:r>
            <a:r>
              <a:rPr lang="zh-TW" altLang="en-US" sz="2000" dirty="0"/>
              <a:t>。</a:t>
            </a:r>
            <a:endParaRPr lang="zh-tw" sz="2000" dirty="0"/>
          </a:p>
        </p:txBody>
      </p:sp>
      <p:pic>
        <p:nvPicPr>
          <p:cNvPr id="6" name="內容版面配置區 5">
            <a:extLst>
              <a:ext uri="{FF2B5EF4-FFF2-40B4-BE49-F238E27FC236}">
                <a16:creationId xmlns:a16="http://schemas.microsoft.com/office/drawing/2014/main" id="{9AEE7647-71A8-43BA-8029-FF4D9C94D4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24183" y="368241"/>
            <a:ext cx="848860" cy="6114454"/>
          </a:xfrm>
        </p:spPr>
      </p:pic>
    </p:spTree>
    <p:extLst>
      <p:ext uri="{BB962C8B-B14F-4D97-AF65-F5344CB8AC3E}">
        <p14:creationId xmlns:p14="http://schemas.microsoft.com/office/powerpoint/2010/main" val="24847881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1798659_TF78438558" id="{B22198C3-BD72-44A2-997F-14D793BFA363}" vid="{07B9720E-645E-4AB5-B14C-E751A8DA5D21}"/>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{A8CC9BBF-B56E-4CBE-A0F3-D98F93F42C53}tf78438558</Template>
  <TotalTime>0</TotalTime>
  <Words>210</Words>
  <Application>Microsoft Office PowerPoint</Application>
  <PresentationFormat>寬螢幕</PresentationFormat>
  <Paragraphs>5</Paragraphs>
  <Slides>4</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4</vt:i4>
      </vt:variant>
    </vt:vector>
  </HeadingPairs>
  <TitlesOfParts>
    <vt:vector size="9" baseType="lpstr">
      <vt:lpstr>Microsoft JhengHei UI</vt:lpstr>
      <vt:lpstr>Calibri</vt:lpstr>
      <vt:lpstr>Century Gothic</vt:lpstr>
      <vt:lpstr>Garamond</vt:lpstr>
      <vt:lpstr>SavonVTI</vt:lpstr>
      <vt:lpstr>RWD網頁</vt:lpstr>
      <vt:lpstr>此大小為正常的瀏覽器寬度，所以導覽列的內容不需要縮小成漢堡選單，搜尋欄寬度也不需要縮小，網頁的排版也不需要多做改變，並把焦點圖片的大小設成最大，讓使用者一眼就能看到整個網頁的焦點，不管是在設計還是閱讀方面都有良好的效果。</vt:lpstr>
      <vt:lpstr>此為寬度768PX的網頁，使用此寬度的使用者大多是使用平板電腦來閱讀，因此將導覽列縮小成漢堡選單，讓使用者在使用觸控螢幕時能夠有更好的體驗，而網頁內容排版就沒有多做改變，只有略為縮小寬度。</vt:lpstr>
      <vt:lpstr>此為使用手機閱讀網頁的排版樣式，現代手機板的網頁主流的排版樣式都是使用由上到下一整行的排版方式，不但方便閱讀，內容也不會有被壓縮的情況發生，而導覽列也像平板電腦的閱讀模式一樣，使用漢堡選單使得內容更符合手機的螢幕。</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2020-05-25T09:42:55Z</dcterms:created>
  <dcterms:modified xsi:type="dcterms:W3CDTF">2020-05-25T09:59:30Z</dcterms:modified>
</cp:coreProperties>
</file>